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69" r:id="rId4"/>
    <p:sldId id="270" r:id="rId5"/>
    <p:sldId id="264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B24311-7AA6-D7F7-55AE-0E4C1029D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2611422-1835-4E12-AC71-DC9DD8784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BEEA4F-B976-4CCB-F46C-74DF62496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954B-929E-4A4A-B700-92539D32FB21}" type="datetimeFigureOut">
              <a:rPr lang="fr-CA" smtClean="0"/>
              <a:t>2025-03-12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B99AC1-BB4B-043F-5274-DD93CC44B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CE51D4-D54E-6597-9A7A-755C4763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4D822-2042-9E41-8EEB-4D1943AF50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99847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5CFABC-7427-DA87-18DF-9CBE3D571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41AB6F-8665-41AD-20EB-F9D0207A4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3F951F-A272-2AB6-D951-D14F91C8B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954B-929E-4A4A-B700-92539D32FB21}" type="datetimeFigureOut">
              <a:rPr lang="fr-CA" smtClean="0"/>
              <a:t>2025-03-12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4648A6-31EF-191B-84B9-4D458C74F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F0D9F8-CE8B-C19E-7938-2B0BA986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4D822-2042-9E41-8EEB-4D1943AF50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52900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7F2A1E-5950-428B-B3BB-EE629AAC5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2963A9-4C41-A9E3-A05B-88CB49940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6B1E32-EEC0-D94C-98BD-BBE8A9483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954B-929E-4A4A-B700-92539D32FB21}" type="datetimeFigureOut">
              <a:rPr lang="fr-CA" smtClean="0"/>
              <a:t>2025-03-12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FE025E-AF62-B5FD-07A8-CD47FBFC2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11F728-C80A-004B-4437-1EDB9340F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4D822-2042-9E41-8EEB-4D1943AF50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76168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712CC2-A816-6F5D-2F97-FEB2D3C4C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571B0F-7C69-FA58-5B25-6AE19D5E5C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95FCD9-83DB-71C4-1CE6-24CD3C719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594222-6AEB-093D-7A7E-E181B44A7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954B-929E-4A4A-B700-92539D32FB21}" type="datetimeFigureOut">
              <a:rPr lang="fr-CA" smtClean="0"/>
              <a:t>2025-03-12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A5EAC5-2EB7-E6DC-7593-EB42A75F6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818F5E-CD3A-2FD2-747B-9B0DE43E7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4D822-2042-9E41-8EEB-4D1943AF50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10008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2343B3-9DEA-240D-F32D-F7FE6EC64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E593F6-8A03-116C-525D-9EDE81ED2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A352C8-8527-E874-E7DD-774317D8D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7B1C703-6AEF-9DE9-816E-823AC617E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62FBBE3-28CA-AC4F-45B8-4E3A32EA87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F53266F-8950-3A50-28AB-15395313E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954B-929E-4A4A-B700-92539D32FB21}" type="datetimeFigureOut">
              <a:rPr lang="fr-CA" smtClean="0"/>
              <a:t>2025-03-12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2684FA9-9525-BADC-ABFE-8EB70E0C1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8A2DB14-2BF7-2616-FA90-D6A41CCBE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4D822-2042-9E41-8EEB-4D1943AF50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33135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A55943-46D5-9B68-C270-A0FDEE1E1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13A6414-EE23-1DF8-9142-D534265A9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954B-929E-4A4A-B700-92539D32FB21}" type="datetimeFigureOut">
              <a:rPr lang="fr-CA" smtClean="0"/>
              <a:t>2025-03-12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D3F5D0E-C70F-8F3D-A8D0-4B2445F28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87403A7-1A18-F012-9426-4498479C8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4D822-2042-9E41-8EEB-4D1943AF50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46865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03452DF-38DC-6DB0-25A0-6B134D6C1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954B-929E-4A4A-B700-92539D32FB21}" type="datetimeFigureOut">
              <a:rPr lang="fr-CA" smtClean="0"/>
              <a:t>2025-03-12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94302EF-9BFE-47D2-DCB6-4DC71A9BE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820A16-BA83-A629-3530-C870123FC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4D822-2042-9E41-8EEB-4D1943AF50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80349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974215-AFA2-B2F9-C420-564F7D126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C172B3-AF83-3522-E24B-0E45131CF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7F211D-AC42-0A4E-0405-04AE8BA27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97FE6E-477C-E2C5-F0AD-7DCFC1377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954B-929E-4A4A-B700-92539D32FB21}" type="datetimeFigureOut">
              <a:rPr lang="fr-CA" smtClean="0"/>
              <a:t>2025-03-12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241551-9CF4-3F61-ABD4-A11723214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A95177-516B-4DD4-AFB9-F605326E0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4D822-2042-9E41-8EEB-4D1943AF50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64820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A7FC6C-B49F-642E-A51A-76179E7B3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D6493F5-DCF0-1A27-3625-B8EFE30FBF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9ECD9E7-414F-AE48-996F-D5F57BB9A9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30EB91-6A30-7F19-DDB5-BF406F0D6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954B-929E-4A4A-B700-92539D32FB21}" type="datetimeFigureOut">
              <a:rPr lang="fr-CA" smtClean="0"/>
              <a:t>2025-03-12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0088FE-18CA-3B9A-B641-3AEDCB8E5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DF11FA-AB07-0DDF-A343-92ECCC4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4D822-2042-9E41-8EEB-4D1943AF50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12202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811463-C0AF-6190-71EB-E882123F9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7C9514-B891-7534-98CD-3F422AB76A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42A30F-73A9-B8DD-5A65-AE1FF257F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954B-929E-4A4A-B700-92539D32FB21}" type="datetimeFigureOut">
              <a:rPr lang="fr-CA" smtClean="0"/>
              <a:t>2025-03-12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1896E4-03A8-7492-DB97-D4C1B9945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6E1FC4-4B2D-781D-43ED-A39433623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4D822-2042-9E41-8EEB-4D1943AF50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13940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F888AC1-CB4C-A8CB-E9F0-0423D9AA0F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F16A274-33DD-6981-9E9D-CE6BF066C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7C139D-6D61-C5E8-DC73-3C84EAB78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954B-929E-4A4A-B700-92539D32FB21}" type="datetimeFigureOut">
              <a:rPr lang="fr-CA" smtClean="0"/>
              <a:t>2025-03-12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0ED2EA-22DD-6847-6827-A37CCA90E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EC5F80-F063-9FAB-187E-027B47720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4D822-2042-9E41-8EEB-4D1943AF50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26076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4F9CA58-760A-76E4-401F-423488437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0FF1-5957-C073-D08D-B94DC2AD7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F8CA95-867D-A6AE-AA6F-8E7545E2FD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DC954B-929E-4A4A-B700-92539D32FB21}" type="datetimeFigureOut">
              <a:rPr lang="fr-CA" smtClean="0"/>
              <a:t>2025-03-12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1BC2C3-06E5-6488-D3EF-88E8EFC7E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403327-04C2-8EAB-B851-E83E3B2A0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54D822-2042-9E41-8EEB-4D1943AF50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82631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C6DDC510-4208-3FA0-D75A-6629D898E9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306187"/>
            <a:ext cx="9448800" cy="2286279"/>
          </a:xfrm>
        </p:spPr>
        <p:txBody>
          <a:bodyPr>
            <a:normAutofit/>
          </a:bodyPr>
          <a:lstStyle/>
          <a:p>
            <a:pPr algn="ctr"/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Club Informatique Longueuil</a:t>
            </a:r>
          </a:p>
          <a:p>
            <a:pPr algn="ctr"/>
            <a:r>
              <a:rPr lang="fr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Soirée Ordinateurs</a:t>
            </a:r>
          </a:p>
          <a:p>
            <a:pPr algn="ctr"/>
            <a:r>
              <a:rPr lang="fr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mars 2025</a:t>
            </a:r>
          </a:p>
          <a:p>
            <a:pPr algn="ctr"/>
            <a:r>
              <a:rPr lang="fr-CA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Présenté par Jacques Bureau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CCA19BE3-7295-4B59-5A8D-D12DE21FF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481091"/>
            <a:ext cx="9448800" cy="1825096"/>
          </a:xfrm>
        </p:spPr>
        <p:txBody>
          <a:bodyPr anchor="ctr"/>
          <a:lstStyle/>
          <a:p>
            <a:pPr algn="ctr"/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Magazine actualité</a:t>
            </a:r>
          </a:p>
        </p:txBody>
      </p:sp>
    </p:spTree>
    <p:extLst>
      <p:ext uri="{BB962C8B-B14F-4D97-AF65-F5344CB8AC3E}">
        <p14:creationId xmlns:p14="http://schemas.microsoft.com/office/powerpoint/2010/main" val="3529382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81E56B-45A3-5F19-786B-738E65B3A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1010001"/>
            <a:ext cx="8610600" cy="660166"/>
          </a:xfrm>
        </p:spPr>
        <p:txBody>
          <a:bodyPr>
            <a:normAutofit fontScale="90000"/>
          </a:bodyPr>
          <a:lstStyle/>
          <a:p>
            <a:pPr algn="r"/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Section: </a:t>
            </a:r>
            <a:r>
              <a:rPr lang="fr-C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windows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/mac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FF22A3-93DE-828E-D532-31125D328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29165"/>
            <a:ext cx="10820400" cy="4028735"/>
          </a:xfrm>
        </p:spPr>
        <p:txBody>
          <a:bodyPr>
            <a:normAutofit/>
          </a:bodyPr>
          <a:lstStyle/>
          <a:p>
            <a:r>
              <a:rPr lang="fr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revoir Skype, bonjour Teams : Microsoft facilite la transition</a:t>
            </a:r>
          </a:p>
          <a:p>
            <a:pPr lvl="1"/>
            <a:r>
              <a:rPr lang="fr-C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Skype a annoncé que son application serait supprimée le 5 mai afin de pouvoir se concentrer sur la version gratuite de Teams</a:t>
            </a:r>
          </a:p>
          <a:p>
            <a:pPr lvl="1"/>
            <a:r>
              <a:rPr lang="fr-C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Transition facile – nom d’utilisateur et mot de passe de Skype dans l’application Teams</a:t>
            </a:r>
          </a:p>
          <a:p>
            <a:r>
              <a:rPr lang="fr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lance son application </a:t>
            </a:r>
            <a:r>
              <a:rPr lang="fr-C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Copilot</a:t>
            </a:r>
            <a:r>
              <a:rPr lang="fr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 sur Mac</a:t>
            </a:r>
          </a:p>
          <a:p>
            <a:pPr lvl="1"/>
            <a:r>
              <a:rPr lang="fr-C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Disponible maintenant sur le Mac App Store</a:t>
            </a:r>
          </a:p>
          <a:p>
            <a:pPr lvl="1"/>
            <a:r>
              <a:rPr lang="fr-C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Copilot</a:t>
            </a:r>
            <a:r>
              <a:rPr lang="fr-C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pour </a:t>
            </a:r>
            <a:r>
              <a:rPr lang="fr-C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macOS</a:t>
            </a:r>
            <a:r>
              <a:rPr lang="fr-C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nécessite </a:t>
            </a:r>
            <a:r>
              <a:rPr lang="fr-C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macOS</a:t>
            </a:r>
            <a:r>
              <a:rPr lang="fr-C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14.0 ou version ultérieure et fonctionne sur la puce M1 d'Apple ou version ultérieure — pas de prise en charge des Mac Intel</a:t>
            </a:r>
          </a:p>
          <a:p>
            <a:endParaRPr lang="fr-C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517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1A0456-D40C-3CD6-E098-B5EA05C7A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1073951"/>
            <a:ext cx="8610600" cy="702477"/>
          </a:xfrm>
        </p:spPr>
        <p:txBody>
          <a:bodyPr/>
          <a:lstStyle/>
          <a:p>
            <a:pPr algn="r"/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Section: mac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8CCDD9-4674-2675-6ADB-0A581F265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43125"/>
            <a:ext cx="10820400" cy="3867150"/>
          </a:xfrm>
        </p:spPr>
        <p:txBody>
          <a:bodyPr>
            <a:normAutofit/>
          </a:bodyPr>
          <a:lstStyle/>
          <a:p>
            <a:r>
              <a:rPr lang="fr-CA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Mise à jour </a:t>
            </a:r>
            <a:r>
              <a:rPr lang="fr-CA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macOS</a:t>
            </a:r>
            <a:r>
              <a:rPr lang="fr-CA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 Sequoia 15.3.2 et les mobiles</a:t>
            </a:r>
          </a:p>
          <a:p>
            <a:r>
              <a:rPr lang="fr-CA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Version bêta publique</a:t>
            </a:r>
            <a:r>
              <a:rPr lang="fr-CA" sz="2800" dirty="0"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 de </a:t>
            </a:r>
            <a:r>
              <a:rPr lang="fr-CA" sz="2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macOS</a:t>
            </a:r>
            <a:r>
              <a:rPr lang="fr-CA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 Sequoia 15.4 - disponible</a:t>
            </a:r>
          </a:p>
          <a:p>
            <a:r>
              <a:rPr lang="fr-CA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Quand aura lieu la WWDC 2025?</a:t>
            </a:r>
          </a:p>
          <a:p>
            <a:pPr lvl="1"/>
            <a:r>
              <a:rPr lang="fr-CA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Annonce en mars</a:t>
            </a:r>
          </a:p>
          <a:p>
            <a:pPr lvl="1"/>
            <a:r>
              <a:rPr lang="fr-CA" sz="2400" dirty="0"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Conférence au début de juin</a:t>
            </a:r>
            <a:endParaRPr lang="fr-CA" sz="24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 (Corps CS)"/>
            </a:endParaRPr>
          </a:p>
          <a:p>
            <a:pPr lvl="1"/>
            <a:r>
              <a:rPr lang="fr-CA" sz="24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macOS</a:t>
            </a:r>
            <a:r>
              <a:rPr lang="fr-CA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 16,iOS 19, </a:t>
            </a:r>
            <a:r>
              <a:rPr lang="fr-CA" sz="24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iPadOS</a:t>
            </a:r>
            <a:r>
              <a:rPr lang="fr-CA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 19, </a:t>
            </a:r>
            <a:r>
              <a:rPr lang="fr-CA" sz="24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tvOS</a:t>
            </a:r>
            <a:r>
              <a:rPr lang="fr-CA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 19, </a:t>
            </a:r>
            <a:r>
              <a:rPr lang="fr-CA" sz="24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watchOS</a:t>
            </a:r>
            <a:r>
              <a:rPr lang="fr-CA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 12 et </a:t>
            </a:r>
            <a:r>
              <a:rPr lang="fr-CA" sz="24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visionOS</a:t>
            </a:r>
            <a:r>
              <a:rPr lang="fr-CA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 3</a:t>
            </a:r>
          </a:p>
          <a:p>
            <a:pPr lvl="1"/>
            <a:r>
              <a:rPr lang="fr-CA" sz="2400" dirty="0"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Lancement du M4 Mac Studio le 12 mars 2025</a:t>
            </a:r>
            <a:endParaRPr lang="fr-CA" sz="24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 (Corps CS)"/>
            </a:endParaRPr>
          </a:p>
          <a:p>
            <a:pPr lvl="1"/>
            <a:r>
              <a:rPr lang="fr-CA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Apple travaille également sur des mises à jour du Mac Pro, candidat pour une annonce </a:t>
            </a:r>
            <a:r>
              <a:rPr lang="fr-CA" sz="2400" dirty="0"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au </a:t>
            </a:r>
            <a:r>
              <a:rPr lang="fr-CA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WWDC</a:t>
            </a:r>
          </a:p>
          <a:p>
            <a:endParaRPr lang="fr-CA" sz="2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 (Corps CS)"/>
            </a:endParaRPr>
          </a:p>
          <a:p>
            <a:endParaRPr lang="fr-CA" sz="2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 (Corps CS)"/>
            </a:endParaRPr>
          </a:p>
          <a:p>
            <a:endParaRPr lang="fr-CA" sz="2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 (Corps CS)"/>
            </a:endParaRPr>
          </a:p>
        </p:txBody>
      </p:sp>
    </p:spTree>
    <p:extLst>
      <p:ext uri="{BB962C8B-B14F-4D97-AF65-F5344CB8AC3E}">
        <p14:creationId xmlns:p14="http://schemas.microsoft.com/office/powerpoint/2010/main" val="2141286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2AB29-DA25-DEF3-746D-972CB327C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1EF3F1-8AA9-1CC3-37B4-FDCF57D4F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1073951"/>
            <a:ext cx="8610600" cy="702477"/>
          </a:xfrm>
        </p:spPr>
        <p:txBody>
          <a:bodyPr/>
          <a:lstStyle/>
          <a:p>
            <a:pPr algn="r"/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Section: mac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6041BE-6199-834D-D03B-D2CBEEB7E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43125"/>
            <a:ext cx="10820400" cy="3867150"/>
          </a:xfrm>
        </p:spPr>
        <p:txBody>
          <a:bodyPr>
            <a:normAutofit/>
          </a:bodyPr>
          <a:lstStyle/>
          <a:p>
            <a:r>
              <a:rPr lang="fr-CA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Apple a annoncé le MacBook Air M4</a:t>
            </a:r>
          </a:p>
          <a:p>
            <a:pPr lvl="1"/>
            <a:r>
              <a:rPr lang="fr-CA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Spécifications et prix, consulter la boutique Apple Store – critiques+++</a:t>
            </a:r>
          </a:p>
          <a:p>
            <a:r>
              <a:rPr lang="fr-CA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 (Corps CS)"/>
              </a:rPr>
              <a:t>Autres nouveaux modèles dans la section « Mobiles » la semaine prochaine</a:t>
            </a:r>
          </a:p>
          <a:p>
            <a:endParaRPr lang="fr-CA" sz="2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 (Corps CS)"/>
            </a:endParaRPr>
          </a:p>
        </p:txBody>
      </p:sp>
    </p:spTree>
    <p:extLst>
      <p:ext uri="{BB962C8B-B14F-4D97-AF65-F5344CB8AC3E}">
        <p14:creationId xmlns:p14="http://schemas.microsoft.com/office/powerpoint/2010/main" val="3655467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00E821-E9D3-DFA1-1DC3-27E8C0919E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722" y="1807105"/>
            <a:ext cx="11184555" cy="1825096"/>
          </a:xfrm>
        </p:spPr>
        <p:txBody>
          <a:bodyPr anchor="ctr"/>
          <a:lstStyle/>
          <a:p>
            <a:pPr algn="ctr"/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Merci de votre attention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83D6841-F461-4957-08BB-55B9CD5CC8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fr-C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Période de questions - commentaires</a:t>
            </a:r>
          </a:p>
        </p:txBody>
      </p:sp>
    </p:spTree>
    <p:extLst>
      <p:ext uri="{BB962C8B-B14F-4D97-AF65-F5344CB8AC3E}">
        <p14:creationId xmlns:p14="http://schemas.microsoft.com/office/powerpoint/2010/main" val="17474805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233</Words>
  <Application>Microsoft Macintosh PowerPoint</Application>
  <PresentationFormat>Grand écran</PresentationFormat>
  <Paragraphs>28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 New Roman</vt:lpstr>
      <vt:lpstr>Thème Office</vt:lpstr>
      <vt:lpstr>Magazine actualité</vt:lpstr>
      <vt:lpstr>Section: windows/mac</vt:lpstr>
      <vt:lpstr>Section: mac</vt:lpstr>
      <vt:lpstr>Section: mac</vt:lpstr>
      <vt:lpstr>Merci de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Jacques Bureau</dc:creator>
  <cp:lastModifiedBy>Jacques Bureau</cp:lastModifiedBy>
  <cp:revision>1</cp:revision>
  <dcterms:created xsi:type="dcterms:W3CDTF">2025-03-12T12:46:17Z</dcterms:created>
  <dcterms:modified xsi:type="dcterms:W3CDTF">2025-03-12T12:47:33Z</dcterms:modified>
</cp:coreProperties>
</file>